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305" r:id="rId2"/>
    <p:sldId id="307" r:id="rId3"/>
    <p:sldId id="306" r:id="rId4"/>
    <p:sldId id="308" r:id="rId5"/>
    <p:sldId id="309" r:id="rId6"/>
    <p:sldId id="310" r:id="rId7"/>
    <p:sldId id="311" r:id="rId8"/>
    <p:sldId id="312" r:id="rId9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28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69866318-23C3-4EA7-8E6A-25E3C50901F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BBC6CFA0-6DBF-4884-A827-3E5CDC48E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39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ntana.box.com/" TargetMode="External"/><Relationship Id="rId2" Type="http://schemas.openxmlformats.org/officeDocument/2006/relationships/hyperlink" Target="http://www.montana.edu/bo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MSU Box for Capital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Montana State Box</a:t>
            </a:r>
            <a:endParaRPr lang="en-US" dirty="0"/>
          </a:p>
          <a:p>
            <a:r>
              <a:rPr lang="en-US" dirty="0"/>
              <a:t>Montana State Box is a new file storage and collaboration service at MSU, free to faculty, staff and students. It is a great tool available across platforms (including Windows, Mac, iOS, and Android) for storing, accessing, and sharing files easily and securely.</a:t>
            </a:r>
          </a:p>
          <a:p>
            <a:r>
              <a:rPr lang="en-US" dirty="0"/>
              <a:t>For login and other instructions please visit:</a:t>
            </a:r>
            <a:br>
              <a:rPr lang="en-US" dirty="0"/>
            </a:br>
            <a:r>
              <a:rPr lang="en-US" u="sng" dirty="0">
                <a:hlinkClick r:id="rId2"/>
              </a:rPr>
              <a:t>www.montana.edu/box</a:t>
            </a:r>
            <a:r>
              <a:rPr lang="en-US" dirty="0"/>
              <a:t>.</a:t>
            </a:r>
          </a:p>
          <a:p>
            <a:r>
              <a:rPr lang="en-US" dirty="0"/>
              <a:t>Access your Montana State Box account here: </a:t>
            </a:r>
            <a:r>
              <a:rPr lang="en-US" dirty="0">
                <a:hlinkClick r:id="rId3" tooltip="Montana State Box"/>
              </a:rPr>
              <a:t>https://montana.box.com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24"/>
            <a:ext cx="9144000" cy="51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9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2" y="283779"/>
            <a:ext cx="8902263" cy="6463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6538" y="5244662"/>
            <a:ext cx="5707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will update the reports every two weeks or so.  If you need to see something more recent, please contact PM.  </a:t>
            </a:r>
          </a:p>
        </p:txBody>
      </p:sp>
      <p:cxnSp>
        <p:nvCxnSpPr>
          <p:cNvPr id="6" name="Straight Arrow Connector 5" descr="Arrow"/>
          <p:cNvCxnSpPr/>
          <p:nvPr/>
        </p:nvCxnSpPr>
        <p:spPr>
          <a:xfrm>
            <a:off x="420414" y="4950372"/>
            <a:ext cx="378372" cy="2942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 descr="Oval"/>
          <p:cNvSpPr/>
          <p:nvPr/>
        </p:nvSpPr>
        <p:spPr>
          <a:xfrm>
            <a:off x="6568966" y="2669628"/>
            <a:ext cx="1639613" cy="20915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" y="252248"/>
            <a:ext cx="8954814" cy="649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8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59" y="136634"/>
            <a:ext cx="8797157" cy="6589987"/>
          </a:xfrm>
          <a:prstGeom prst="rect">
            <a:avLst/>
          </a:prstGeom>
        </p:spPr>
      </p:pic>
      <p:sp>
        <p:nvSpPr>
          <p:cNvPr id="4" name="Oval 3" descr="Oval"/>
          <p:cNvSpPr/>
          <p:nvPr/>
        </p:nvSpPr>
        <p:spPr>
          <a:xfrm>
            <a:off x="6926317" y="735724"/>
            <a:ext cx="1219200" cy="5150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 descr="Arrow up"/>
          <p:cNvSpPr/>
          <p:nvPr/>
        </p:nvSpPr>
        <p:spPr>
          <a:xfrm>
            <a:off x="7462345" y="1250731"/>
            <a:ext cx="252248" cy="315311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0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4" y="205208"/>
            <a:ext cx="8870731" cy="655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0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703"/>
            <a:ext cx="9144000" cy="4959823"/>
          </a:xfrm>
          <a:prstGeom prst="rect">
            <a:avLst/>
          </a:prstGeom>
        </p:spPr>
      </p:pic>
      <p:sp>
        <p:nvSpPr>
          <p:cNvPr id="3" name="Oval 2" descr="Oval"/>
          <p:cNvSpPr/>
          <p:nvPr/>
        </p:nvSpPr>
        <p:spPr>
          <a:xfrm>
            <a:off x="4445876" y="987972"/>
            <a:ext cx="893379" cy="4309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752"/>
            <a:ext cx="9144000" cy="4183117"/>
          </a:xfrm>
          <a:prstGeom prst="rect">
            <a:avLst/>
          </a:prstGeom>
        </p:spPr>
      </p:pic>
      <p:sp>
        <p:nvSpPr>
          <p:cNvPr id="3" name="Oval 2" descr="Oval"/>
          <p:cNvSpPr/>
          <p:nvPr/>
        </p:nvSpPr>
        <p:spPr>
          <a:xfrm>
            <a:off x="4677104" y="1177159"/>
            <a:ext cx="788276" cy="3573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65380" y="611180"/>
            <a:ext cx="3563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File, ‘save as’ to your computer to filter by your ORG number or search for a particular asset</a:t>
            </a:r>
          </a:p>
        </p:txBody>
      </p:sp>
    </p:spTree>
    <p:extLst>
      <p:ext uri="{BB962C8B-B14F-4D97-AF65-F5344CB8AC3E}">
        <p14:creationId xmlns:p14="http://schemas.microsoft.com/office/powerpoint/2010/main" val="28136400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115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1_Custom Design</vt:lpstr>
      <vt:lpstr>New MSU Box for Capital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Cain, Torrance</cp:lastModifiedBy>
  <cp:revision>195</cp:revision>
  <dcterms:created xsi:type="dcterms:W3CDTF">2012-04-26T20:02:36Z</dcterms:created>
  <dcterms:modified xsi:type="dcterms:W3CDTF">2019-09-17T15:09:32Z</dcterms:modified>
</cp:coreProperties>
</file>