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64" r:id="rId3"/>
    <p:sldId id="257" r:id="rId4"/>
    <p:sldId id="260" r:id="rId5"/>
    <p:sldId id="261" r:id="rId6"/>
    <p:sldId id="263" r:id="rId7"/>
    <p:sldId id="266" r:id="rId8"/>
    <p:sldId id="262" r:id="rId9"/>
    <p:sldId id="267" r:id="rId10"/>
    <p:sldId id="268" r:id="rId11"/>
    <p:sldId id="265" r:id="rId12"/>
    <p:sldId id="258" r:id="rId13"/>
    <p:sldId id="25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65" d="100"/>
          <a:sy n="65" d="100"/>
        </p:scale>
        <p:origin x="7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102216-83E5-495C-BA3A-A10AA7C36CEA}"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3A906-09CA-413A-B210-9E3DA66B21AB}" type="slidenum">
              <a:rPr lang="en-US" smtClean="0"/>
              <a:t>‹#›</a:t>
            </a:fld>
            <a:endParaRPr lang="en-US"/>
          </a:p>
        </p:txBody>
      </p:sp>
    </p:spTree>
    <p:extLst>
      <p:ext uri="{BB962C8B-B14F-4D97-AF65-F5344CB8AC3E}">
        <p14:creationId xmlns:p14="http://schemas.microsoft.com/office/powerpoint/2010/main" val="1373630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102216-83E5-495C-BA3A-A10AA7C36CEA}"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3A906-09CA-413A-B210-9E3DA66B21AB}" type="slidenum">
              <a:rPr lang="en-US" smtClean="0"/>
              <a:t>‹#›</a:t>
            </a:fld>
            <a:endParaRPr lang="en-US"/>
          </a:p>
        </p:txBody>
      </p:sp>
    </p:spTree>
    <p:extLst>
      <p:ext uri="{BB962C8B-B14F-4D97-AF65-F5344CB8AC3E}">
        <p14:creationId xmlns:p14="http://schemas.microsoft.com/office/powerpoint/2010/main" val="262434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102216-83E5-495C-BA3A-A10AA7C36CEA}"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3A906-09CA-413A-B210-9E3DA66B21AB}"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43251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102216-83E5-495C-BA3A-A10AA7C36CEA}"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3A906-09CA-413A-B210-9E3DA66B21AB}" type="slidenum">
              <a:rPr lang="en-US" smtClean="0"/>
              <a:t>‹#›</a:t>
            </a:fld>
            <a:endParaRPr lang="en-US"/>
          </a:p>
        </p:txBody>
      </p:sp>
    </p:spTree>
    <p:extLst>
      <p:ext uri="{BB962C8B-B14F-4D97-AF65-F5344CB8AC3E}">
        <p14:creationId xmlns:p14="http://schemas.microsoft.com/office/powerpoint/2010/main" val="3625011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102216-83E5-495C-BA3A-A10AA7C36CEA}"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3A906-09CA-413A-B210-9E3DA66B21A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12289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102216-83E5-495C-BA3A-A10AA7C36CEA}"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3A906-09CA-413A-B210-9E3DA66B21AB}" type="slidenum">
              <a:rPr lang="en-US" smtClean="0"/>
              <a:t>‹#›</a:t>
            </a:fld>
            <a:endParaRPr lang="en-US"/>
          </a:p>
        </p:txBody>
      </p:sp>
    </p:spTree>
    <p:extLst>
      <p:ext uri="{BB962C8B-B14F-4D97-AF65-F5344CB8AC3E}">
        <p14:creationId xmlns:p14="http://schemas.microsoft.com/office/powerpoint/2010/main" val="3071436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102216-83E5-495C-BA3A-A10AA7C36CEA}"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3A906-09CA-413A-B210-9E3DA66B21AB}" type="slidenum">
              <a:rPr lang="en-US" smtClean="0"/>
              <a:t>‹#›</a:t>
            </a:fld>
            <a:endParaRPr lang="en-US"/>
          </a:p>
        </p:txBody>
      </p:sp>
    </p:spTree>
    <p:extLst>
      <p:ext uri="{BB962C8B-B14F-4D97-AF65-F5344CB8AC3E}">
        <p14:creationId xmlns:p14="http://schemas.microsoft.com/office/powerpoint/2010/main" val="1502229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102216-83E5-495C-BA3A-A10AA7C36CEA}"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3A906-09CA-413A-B210-9E3DA66B21AB}" type="slidenum">
              <a:rPr lang="en-US" smtClean="0"/>
              <a:t>‹#›</a:t>
            </a:fld>
            <a:endParaRPr lang="en-US"/>
          </a:p>
        </p:txBody>
      </p:sp>
    </p:spTree>
    <p:extLst>
      <p:ext uri="{BB962C8B-B14F-4D97-AF65-F5344CB8AC3E}">
        <p14:creationId xmlns:p14="http://schemas.microsoft.com/office/powerpoint/2010/main" val="4145228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102216-83E5-495C-BA3A-A10AA7C36CEA}"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3A906-09CA-413A-B210-9E3DA66B21AB}" type="slidenum">
              <a:rPr lang="en-US" smtClean="0"/>
              <a:t>‹#›</a:t>
            </a:fld>
            <a:endParaRPr lang="en-US"/>
          </a:p>
        </p:txBody>
      </p:sp>
    </p:spTree>
    <p:extLst>
      <p:ext uri="{BB962C8B-B14F-4D97-AF65-F5344CB8AC3E}">
        <p14:creationId xmlns:p14="http://schemas.microsoft.com/office/powerpoint/2010/main" val="1489046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102216-83E5-495C-BA3A-A10AA7C36CEA}"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3A906-09CA-413A-B210-9E3DA66B21AB}" type="slidenum">
              <a:rPr lang="en-US" smtClean="0"/>
              <a:t>‹#›</a:t>
            </a:fld>
            <a:endParaRPr lang="en-US"/>
          </a:p>
        </p:txBody>
      </p:sp>
    </p:spTree>
    <p:extLst>
      <p:ext uri="{BB962C8B-B14F-4D97-AF65-F5344CB8AC3E}">
        <p14:creationId xmlns:p14="http://schemas.microsoft.com/office/powerpoint/2010/main" val="1892299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102216-83E5-495C-BA3A-A10AA7C36CEA}"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3A906-09CA-413A-B210-9E3DA66B21AB}" type="slidenum">
              <a:rPr lang="en-US" smtClean="0"/>
              <a:t>‹#›</a:t>
            </a:fld>
            <a:endParaRPr lang="en-US"/>
          </a:p>
        </p:txBody>
      </p:sp>
    </p:spTree>
    <p:extLst>
      <p:ext uri="{BB962C8B-B14F-4D97-AF65-F5344CB8AC3E}">
        <p14:creationId xmlns:p14="http://schemas.microsoft.com/office/powerpoint/2010/main" val="2156524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102216-83E5-495C-BA3A-A10AA7C36CEA}" type="datetimeFigureOut">
              <a:rPr lang="en-US" smtClean="0"/>
              <a:t>3/19/2024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13A906-09CA-413A-B210-9E3DA66B21AB}" type="slidenum">
              <a:rPr lang="en-US" smtClean="0"/>
              <a:t>‹#›</a:t>
            </a:fld>
            <a:endParaRPr lang="en-US"/>
          </a:p>
        </p:txBody>
      </p:sp>
    </p:spTree>
    <p:extLst>
      <p:ext uri="{BB962C8B-B14F-4D97-AF65-F5344CB8AC3E}">
        <p14:creationId xmlns:p14="http://schemas.microsoft.com/office/powerpoint/2010/main" val="1411017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102216-83E5-495C-BA3A-A10AA7C36CEA}" type="datetimeFigureOut">
              <a:rPr lang="en-US" smtClean="0"/>
              <a:t>3/19/2024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13A906-09CA-413A-B210-9E3DA66B21AB}" type="slidenum">
              <a:rPr lang="en-US" smtClean="0"/>
              <a:t>‹#›</a:t>
            </a:fld>
            <a:endParaRPr lang="en-US"/>
          </a:p>
        </p:txBody>
      </p:sp>
    </p:spTree>
    <p:extLst>
      <p:ext uri="{BB962C8B-B14F-4D97-AF65-F5344CB8AC3E}">
        <p14:creationId xmlns:p14="http://schemas.microsoft.com/office/powerpoint/2010/main" val="2411436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02216-83E5-495C-BA3A-A10AA7C36CEA}" type="datetimeFigureOut">
              <a:rPr lang="en-US" smtClean="0"/>
              <a:t>3/19/2024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13A906-09CA-413A-B210-9E3DA66B21AB}" type="slidenum">
              <a:rPr lang="en-US" smtClean="0"/>
              <a:t>‹#›</a:t>
            </a:fld>
            <a:endParaRPr lang="en-US"/>
          </a:p>
        </p:txBody>
      </p:sp>
    </p:spTree>
    <p:extLst>
      <p:ext uri="{BB962C8B-B14F-4D97-AF65-F5344CB8AC3E}">
        <p14:creationId xmlns:p14="http://schemas.microsoft.com/office/powerpoint/2010/main" val="2292513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102216-83E5-495C-BA3A-A10AA7C36CEA}"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3A906-09CA-413A-B210-9E3DA66B21AB}" type="slidenum">
              <a:rPr lang="en-US" smtClean="0"/>
              <a:t>‹#›</a:t>
            </a:fld>
            <a:endParaRPr lang="en-US"/>
          </a:p>
        </p:txBody>
      </p:sp>
    </p:spTree>
    <p:extLst>
      <p:ext uri="{BB962C8B-B14F-4D97-AF65-F5344CB8AC3E}">
        <p14:creationId xmlns:p14="http://schemas.microsoft.com/office/powerpoint/2010/main" val="2527129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102216-83E5-495C-BA3A-A10AA7C36CEA}"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3A906-09CA-413A-B210-9E3DA66B21AB}" type="slidenum">
              <a:rPr lang="en-US" smtClean="0"/>
              <a:t>‹#›</a:t>
            </a:fld>
            <a:endParaRPr lang="en-US"/>
          </a:p>
        </p:txBody>
      </p:sp>
    </p:spTree>
    <p:extLst>
      <p:ext uri="{BB962C8B-B14F-4D97-AF65-F5344CB8AC3E}">
        <p14:creationId xmlns:p14="http://schemas.microsoft.com/office/powerpoint/2010/main" val="2659949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8102216-83E5-495C-BA3A-A10AA7C36CEA}" type="datetimeFigureOut">
              <a:rPr lang="en-US" smtClean="0"/>
              <a:t>3/19/2024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013A906-09CA-413A-B210-9E3DA66B21AB}" type="slidenum">
              <a:rPr lang="en-US" smtClean="0"/>
              <a:t>‹#›</a:t>
            </a:fld>
            <a:endParaRPr lang="en-US"/>
          </a:p>
        </p:txBody>
      </p:sp>
    </p:spTree>
    <p:extLst>
      <p:ext uri="{BB962C8B-B14F-4D97-AF65-F5344CB8AC3E}">
        <p14:creationId xmlns:p14="http://schemas.microsoft.com/office/powerpoint/2010/main" val="1985046070"/>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860D9-6952-F44D-42E5-6CEEE32E9D93}"/>
              </a:ext>
            </a:extLst>
          </p:cNvPr>
          <p:cNvSpPr>
            <a:spLocks noGrp="1"/>
          </p:cNvSpPr>
          <p:nvPr>
            <p:ph type="ctrTitle"/>
          </p:nvPr>
        </p:nvSpPr>
        <p:spPr/>
        <p:txBody>
          <a:bodyPr/>
          <a:lstStyle/>
          <a:p>
            <a:r>
              <a:rPr lang="en-US" sz="8000" dirty="0"/>
              <a:t>What is 4-H</a:t>
            </a:r>
          </a:p>
        </p:txBody>
      </p:sp>
      <p:sp>
        <p:nvSpPr>
          <p:cNvPr id="3" name="Subtitle 2">
            <a:extLst>
              <a:ext uri="{FF2B5EF4-FFF2-40B4-BE49-F238E27FC236}">
                <a16:creationId xmlns:a16="http://schemas.microsoft.com/office/drawing/2014/main" id="{72100BF8-339F-C712-37A3-16A27CE10DD6}"/>
              </a:ext>
            </a:extLst>
          </p:cNvPr>
          <p:cNvSpPr>
            <a:spLocks noGrp="1"/>
          </p:cNvSpPr>
          <p:nvPr>
            <p:ph type="subTitle" idx="1"/>
          </p:nvPr>
        </p:nvSpPr>
        <p:spPr/>
        <p:txBody>
          <a:bodyPr>
            <a:normAutofit/>
          </a:bodyPr>
          <a:lstStyle/>
          <a:p>
            <a:r>
              <a:rPr lang="en-US" sz="4000" dirty="0"/>
              <a:t>Photography</a:t>
            </a:r>
          </a:p>
        </p:txBody>
      </p:sp>
    </p:spTree>
    <p:extLst>
      <p:ext uri="{BB962C8B-B14F-4D97-AF65-F5344CB8AC3E}">
        <p14:creationId xmlns:p14="http://schemas.microsoft.com/office/powerpoint/2010/main" val="3587866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CB754-7694-E018-CC3E-614D3B746C44}"/>
              </a:ext>
            </a:extLst>
          </p:cNvPr>
          <p:cNvSpPr>
            <a:spLocks noGrp="1"/>
          </p:cNvSpPr>
          <p:nvPr>
            <p:ph type="title"/>
          </p:nvPr>
        </p:nvSpPr>
        <p:spPr/>
        <p:txBody>
          <a:bodyPr/>
          <a:lstStyle/>
          <a:p>
            <a:r>
              <a:rPr lang="en-US" dirty="0"/>
              <a:t>Be Creative! </a:t>
            </a:r>
          </a:p>
        </p:txBody>
      </p:sp>
      <p:pic>
        <p:nvPicPr>
          <p:cNvPr id="4" name="Picture 3">
            <a:extLst>
              <a:ext uri="{FF2B5EF4-FFF2-40B4-BE49-F238E27FC236}">
                <a16:creationId xmlns:a16="http://schemas.microsoft.com/office/drawing/2014/main" id="{11F439D2-2EF1-AD33-1FB0-D9A90BA04E82}"/>
              </a:ext>
            </a:extLst>
          </p:cNvPr>
          <p:cNvPicPr>
            <a:picLocks noChangeAspect="1"/>
          </p:cNvPicPr>
          <p:nvPr/>
        </p:nvPicPr>
        <p:blipFill>
          <a:blip r:embed="rId2"/>
          <a:stretch>
            <a:fillRect/>
          </a:stretch>
        </p:blipFill>
        <p:spPr>
          <a:xfrm>
            <a:off x="2899230" y="3219026"/>
            <a:ext cx="2736443" cy="3417150"/>
          </a:xfrm>
          <a:prstGeom prst="rect">
            <a:avLst/>
          </a:prstGeom>
        </p:spPr>
      </p:pic>
      <p:pic>
        <p:nvPicPr>
          <p:cNvPr id="5" name="Picture 4">
            <a:extLst>
              <a:ext uri="{FF2B5EF4-FFF2-40B4-BE49-F238E27FC236}">
                <a16:creationId xmlns:a16="http://schemas.microsoft.com/office/drawing/2014/main" id="{9E033122-B974-FAB2-9F3D-7DF0965E3C59}"/>
              </a:ext>
            </a:extLst>
          </p:cNvPr>
          <p:cNvPicPr>
            <a:picLocks noChangeAspect="1"/>
          </p:cNvPicPr>
          <p:nvPr/>
        </p:nvPicPr>
        <p:blipFill>
          <a:blip r:embed="rId3"/>
          <a:stretch>
            <a:fillRect/>
          </a:stretch>
        </p:blipFill>
        <p:spPr>
          <a:xfrm>
            <a:off x="5904118" y="330011"/>
            <a:ext cx="1858039" cy="4046124"/>
          </a:xfrm>
          <a:prstGeom prst="rect">
            <a:avLst/>
          </a:prstGeom>
        </p:spPr>
      </p:pic>
      <p:pic>
        <p:nvPicPr>
          <p:cNvPr id="6" name="Picture 5">
            <a:extLst>
              <a:ext uri="{FF2B5EF4-FFF2-40B4-BE49-F238E27FC236}">
                <a16:creationId xmlns:a16="http://schemas.microsoft.com/office/drawing/2014/main" id="{9F45ACCC-F288-D99D-D79E-407ADA1F17DE}"/>
              </a:ext>
            </a:extLst>
          </p:cNvPr>
          <p:cNvPicPr>
            <a:picLocks noChangeAspect="1"/>
          </p:cNvPicPr>
          <p:nvPr/>
        </p:nvPicPr>
        <p:blipFill>
          <a:blip r:embed="rId4"/>
          <a:stretch>
            <a:fillRect/>
          </a:stretch>
        </p:blipFill>
        <p:spPr>
          <a:xfrm>
            <a:off x="9623538" y="117226"/>
            <a:ext cx="2402219" cy="3026796"/>
          </a:xfrm>
          <a:prstGeom prst="rect">
            <a:avLst/>
          </a:prstGeom>
        </p:spPr>
      </p:pic>
      <p:pic>
        <p:nvPicPr>
          <p:cNvPr id="7" name="Picture 6">
            <a:extLst>
              <a:ext uri="{FF2B5EF4-FFF2-40B4-BE49-F238E27FC236}">
                <a16:creationId xmlns:a16="http://schemas.microsoft.com/office/drawing/2014/main" id="{5254DCEA-5323-D4A8-6474-9E334F3921FA}"/>
              </a:ext>
            </a:extLst>
          </p:cNvPr>
          <p:cNvPicPr>
            <a:picLocks noChangeAspect="1"/>
          </p:cNvPicPr>
          <p:nvPr/>
        </p:nvPicPr>
        <p:blipFill>
          <a:blip r:embed="rId5"/>
          <a:stretch>
            <a:fillRect/>
          </a:stretch>
        </p:blipFill>
        <p:spPr>
          <a:xfrm>
            <a:off x="8030602" y="4075435"/>
            <a:ext cx="3995155" cy="2665339"/>
          </a:xfrm>
          <a:prstGeom prst="rect">
            <a:avLst/>
          </a:prstGeom>
        </p:spPr>
      </p:pic>
      <p:sp>
        <p:nvSpPr>
          <p:cNvPr id="8" name="TextBox 7">
            <a:extLst>
              <a:ext uri="{FF2B5EF4-FFF2-40B4-BE49-F238E27FC236}">
                <a16:creationId xmlns:a16="http://schemas.microsoft.com/office/drawing/2014/main" id="{94A3BA96-D797-3A5C-AF59-39E8C045FD8D}"/>
              </a:ext>
            </a:extLst>
          </p:cNvPr>
          <p:cNvSpPr txBox="1"/>
          <p:nvPr/>
        </p:nvSpPr>
        <p:spPr>
          <a:xfrm>
            <a:off x="241328" y="1886823"/>
            <a:ext cx="6098796" cy="646331"/>
          </a:xfrm>
          <a:prstGeom prst="rect">
            <a:avLst/>
          </a:prstGeom>
          <a:noFill/>
        </p:spPr>
        <p:txBody>
          <a:bodyPr wrap="square">
            <a:spAutoFit/>
          </a:bodyPr>
          <a:lstStyle/>
          <a:p>
            <a:r>
              <a:rPr lang="en-US" b="1" dirty="0"/>
              <a:t>Creativity</a:t>
            </a:r>
            <a:r>
              <a:rPr lang="en-US" dirty="0"/>
              <a:t> – Have fun with it, try new things and find your personal style! </a:t>
            </a:r>
          </a:p>
        </p:txBody>
      </p:sp>
    </p:spTree>
    <p:extLst>
      <p:ext uri="{BB962C8B-B14F-4D97-AF65-F5344CB8AC3E}">
        <p14:creationId xmlns:p14="http://schemas.microsoft.com/office/powerpoint/2010/main" val="968183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467AE-C670-552F-1AC2-1C6F102AB6DF}"/>
              </a:ext>
            </a:extLst>
          </p:cNvPr>
          <p:cNvSpPr>
            <a:spLocks noGrp="1"/>
          </p:cNvSpPr>
          <p:nvPr>
            <p:ph type="title"/>
          </p:nvPr>
        </p:nvSpPr>
        <p:spPr>
          <a:xfrm>
            <a:off x="1797666" y="2597888"/>
            <a:ext cx="8596668" cy="1320800"/>
          </a:xfrm>
        </p:spPr>
        <p:txBody>
          <a:bodyPr/>
          <a:lstStyle/>
          <a:p>
            <a:r>
              <a:rPr lang="en-US" dirty="0"/>
              <a:t>Share the photos you took! </a:t>
            </a:r>
          </a:p>
        </p:txBody>
      </p:sp>
    </p:spTree>
    <p:extLst>
      <p:ext uri="{BB962C8B-B14F-4D97-AF65-F5344CB8AC3E}">
        <p14:creationId xmlns:p14="http://schemas.microsoft.com/office/powerpoint/2010/main" val="4241942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75E6-E772-046B-0818-B10A518C11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051FB7-91CB-79AD-4F47-9EAE5E269C1F}"/>
              </a:ext>
            </a:extLst>
          </p:cNvPr>
          <p:cNvSpPr>
            <a:spLocks noGrp="1"/>
          </p:cNvSpPr>
          <p:nvPr>
            <p:ph idx="1"/>
          </p:nvPr>
        </p:nvSpPr>
        <p:spPr/>
        <p:txBody>
          <a:bodyPr/>
          <a:lstStyle/>
          <a:p>
            <a:r>
              <a:rPr lang="en-US" dirty="0"/>
              <a:t>Photos through gaps or holes</a:t>
            </a:r>
          </a:p>
          <a:p>
            <a:r>
              <a:rPr lang="en-US" dirty="0"/>
              <a:t>Use in camera filters</a:t>
            </a:r>
          </a:p>
          <a:p>
            <a:r>
              <a:rPr lang="en-US" dirty="0"/>
              <a:t>Get up close to your subject</a:t>
            </a:r>
          </a:p>
          <a:p>
            <a:r>
              <a:rPr lang="en-US" dirty="0"/>
              <a:t>Put your camera in a unique position</a:t>
            </a:r>
          </a:p>
          <a:p>
            <a:r>
              <a:rPr lang="en-US" dirty="0"/>
              <a:t>Pick your focus point</a:t>
            </a:r>
          </a:p>
          <a:p>
            <a:r>
              <a:rPr lang="en-US" dirty="0"/>
              <a:t>Rule of thirds</a:t>
            </a:r>
          </a:p>
          <a:p>
            <a:r>
              <a:rPr lang="en-US" dirty="0"/>
              <a:t>Tell a story</a:t>
            </a:r>
          </a:p>
          <a:p>
            <a:endParaRPr lang="en-US" dirty="0"/>
          </a:p>
        </p:txBody>
      </p:sp>
    </p:spTree>
    <p:extLst>
      <p:ext uri="{BB962C8B-B14F-4D97-AF65-F5344CB8AC3E}">
        <p14:creationId xmlns:p14="http://schemas.microsoft.com/office/powerpoint/2010/main" val="4218441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5DC38-6232-E8DD-5AF7-7CA48D34C89C}"/>
              </a:ext>
            </a:extLst>
          </p:cNvPr>
          <p:cNvSpPr>
            <a:spLocks noGrp="1"/>
          </p:cNvSpPr>
          <p:nvPr>
            <p:ph type="title"/>
          </p:nvPr>
        </p:nvSpPr>
        <p:spPr/>
        <p:txBody>
          <a:bodyPr/>
          <a:lstStyle/>
          <a:p>
            <a:r>
              <a:rPr lang="en-US" dirty="0"/>
              <a:t>Supplies</a:t>
            </a:r>
          </a:p>
        </p:txBody>
      </p:sp>
      <p:sp>
        <p:nvSpPr>
          <p:cNvPr id="3" name="Content Placeholder 2">
            <a:extLst>
              <a:ext uri="{FF2B5EF4-FFF2-40B4-BE49-F238E27FC236}">
                <a16:creationId xmlns:a16="http://schemas.microsoft.com/office/drawing/2014/main" id="{854820DC-6097-89CB-CE98-6A6CA0FA974C}"/>
              </a:ext>
            </a:extLst>
          </p:cNvPr>
          <p:cNvSpPr>
            <a:spLocks noGrp="1"/>
          </p:cNvSpPr>
          <p:nvPr>
            <p:ph idx="1"/>
          </p:nvPr>
        </p:nvSpPr>
        <p:spPr/>
        <p:txBody>
          <a:bodyPr/>
          <a:lstStyle/>
          <a:p>
            <a:r>
              <a:rPr lang="en-US" dirty="0"/>
              <a:t>Lego people</a:t>
            </a:r>
          </a:p>
          <a:p>
            <a:r>
              <a:rPr lang="en-US" dirty="0"/>
              <a:t>Flowers</a:t>
            </a:r>
          </a:p>
          <a:p>
            <a:r>
              <a:rPr lang="en-US" dirty="0"/>
              <a:t>Light – string lights</a:t>
            </a:r>
          </a:p>
          <a:p>
            <a:r>
              <a:rPr lang="en-US" dirty="0"/>
              <a:t>Snowflakes </a:t>
            </a:r>
          </a:p>
          <a:p>
            <a:endParaRPr lang="en-US" dirty="0"/>
          </a:p>
        </p:txBody>
      </p:sp>
    </p:spTree>
    <p:extLst>
      <p:ext uri="{BB962C8B-B14F-4D97-AF65-F5344CB8AC3E}">
        <p14:creationId xmlns:p14="http://schemas.microsoft.com/office/powerpoint/2010/main" val="4193711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E682C-C4A3-16C5-CFBB-D4665FA96B41}"/>
              </a:ext>
            </a:extLst>
          </p:cNvPr>
          <p:cNvSpPr>
            <a:spLocks noGrp="1"/>
          </p:cNvSpPr>
          <p:nvPr>
            <p:ph type="title"/>
          </p:nvPr>
        </p:nvSpPr>
        <p:spPr/>
        <p:txBody>
          <a:bodyPr/>
          <a:lstStyle/>
          <a:p>
            <a:r>
              <a:rPr lang="en-US" dirty="0"/>
              <a:t>Who can tell me what 4-H is?</a:t>
            </a:r>
          </a:p>
        </p:txBody>
      </p:sp>
      <p:sp>
        <p:nvSpPr>
          <p:cNvPr id="3" name="Content Placeholder 2">
            <a:extLst>
              <a:ext uri="{FF2B5EF4-FFF2-40B4-BE49-F238E27FC236}">
                <a16:creationId xmlns:a16="http://schemas.microsoft.com/office/drawing/2014/main" id="{8B33C678-DEC6-147E-1B6A-6288A78281E6}"/>
              </a:ext>
            </a:extLst>
          </p:cNvPr>
          <p:cNvSpPr>
            <a:spLocks noGrp="1"/>
          </p:cNvSpPr>
          <p:nvPr>
            <p:ph idx="1"/>
          </p:nvPr>
        </p:nvSpPr>
        <p:spPr/>
        <p:txBody>
          <a:bodyPr/>
          <a:lstStyle/>
          <a:p>
            <a:r>
              <a:rPr lang="en-US" dirty="0"/>
              <a:t>An out of school fun educational experience</a:t>
            </a:r>
          </a:p>
          <a:p>
            <a:r>
              <a:rPr lang="en-US" dirty="0"/>
              <a:t>Over 200 different projects! </a:t>
            </a:r>
          </a:p>
          <a:p>
            <a:r>
              <a:rPr lang="en-US" dirty="0"/>
              <a:t>Opportunity to make new life long friends</a:t>
            </a:r>
          </a:p>
          <a:p>
            <a:r>
              <a:rPr lang="en-US" dirty="0"/>
              <a:t>Learn about things your passionate about!</a:t>
            </a:r>
          </a:p>
          <a:p>
            <a:r>
              <a:rPr lang="en-US" dirty="0"/>
              <a:t>Learn life skills</a:t>
            </a:r>
          </a:p>
          <a:p>
            <a:r>
              <a:rPr lang="en-US" dirty="0"/>
              <a:t>Try something new!</a:t>
            </a:r>
          </a:p>
        </p:txBody>
      </p:sp>
    </p:spTree>
    <p:extLst>
      <p:ext uri="{BB962C8B-B14F-4D97-AF65-F5344CB8AC3E}">
        <p14:creationId xmlns:p14="http://schemas.microsoft.com/office/powerpoint/2010/main" val="677151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8AD8-4D30-0BD0-A17E-B4FEE0225663}"/>
              </a:ext>
            </a:extLst>
          </p:cNvPr>
          <p:cNvSpPr>
            <a:spLocks noGrp="1"/>
          </p:cNvSpPr>
          <p:nvPr>
            <p:ph type="title"/>
          </p:nvPr>
        </p:nvSpPr>
        <p:spPr>
          <a:xfrm>
            <a:off x="677334" y="609600"/>
            <a:ext cx="8596668" cy="746589"/>
          </a:xfrm>
        </p:spPr>
        <p:txBody>
          <a:bodyPr/>
          <a:lstStyle/>
          <a:p>
            <a:r>
              <a:rPr lang="en-US" dirty="0"/>
              <a:t>4-H Photography Project</a:t>
            </a:r>
          </a:p>
        </p:txBody>
      </p:sp>
      <p:sp>
        <p:nvSpPr>
          <p:cNvPr id="3" name="Content Placeholder 2">
            <a:extLst>
              <a:ext uri="{FF2B5EF4-FFF2-40B4-BE49-F238E27FC236}">
                <a16:creationId xmlns:a16="http://schemas.microsoft.com/office/drawing/2014/main" id="{F031D0E9-4555-5DFF-F3EB-199170C1E7FE}"/>
              </a:ext>
            </a:extLst>
          </p:cNvPr>
          <p:cNvSpPr>
            <a:spLocks noGrp="1"/>
          </p:cNvSpPr>
          <p:nvPr>
            <p:ph idx="1"/>
          </p:nvPr>
        </p:nvSpPr>
        <p:spPr>
          <a:xfrm>
            <a:off x="677334" y="1560514"/>
            <a:ext cx="8596668" cy="4316411"/>
          </a:xfrm>
        </p:spPr>
        <p:txBody>
          <a:bodyPr>
            <a:normAutofit/>
          </a:bodyPr>
          <a:lstStyle/>
          <a:p>
            <a:r>
              <a:rPr lang="en-US" dirty="0"/>
              <a:t>Photography introduces you to a useful hobby and a career field; giving you educational guidance as you develop skills in taking and using pictures. You will also gain an appreciation of photography as an art, science and communication tool that will help to observe and appreciate your surroundings. Photography is an excellent way to record events, ideas and situations for later use.</a:t>
            </a:r>
          </a:p>
          <a:p>
            <a:r>
              <a:rPr lang="en-US" b="1" dirty="0"/>
              <a:t>Level 1: </a:t>
            </a:r>
            <a:r>
              <a:rPr lang="en-US" dirty="0"/>
              <a:t>Activities cover four main areas: Equipment, Lighting, Composition, and Skill Building. </a:t>
            </a:r>
          </a:p>
          <a:p>
            <a:r>
              <a:rPr lang="en-US" b="1" dirty="0"/>
              <a:t>Level 2: </a:t>
            </a:r>
            <a:r>
              <a:rPr lang="en-US" dirty="0"/>
              <a:t>Activities build on the four main areas from Level 1 (Equipment, Lighting, Composition, and Skill Building) and include topics such as the Rule of Thirds, Selecting a Lens, and Panorama.</a:t>
            </a:r>
          </a:p>
          <a:p>
            <a:r>
              <a:rPr lang="en-US" b="1" dirty="0"/>
              <a:t>Level 3:  </a:t>
            </a:r>
            <a:r>
              <a:rPr lang="en-US" dirty="0"/>
              <a:t>Activities build on the four main areas from Levels 1 and 2 (Equipment, Lighting, Composition, and Skill Building) and include topics such as Smartphone Exposure Tips, Low Light Challenges, and Studio Portraits.</a:t>
            </a:r>
          </a:p>
        </p:txBody>
      </p:sp>
    </p:spTree>
    <p:extLst>
      <p:ext uri="{BB962C8B-B14F-4D97-AF65-F5344CB8AC3E}">
        <p14:creationId xmlns:p14="http://schemas.microsoft.com/office/powerpoint/2010/main" val="3370740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2ED4E-CCEB-5710-36FA-F9ED68910490}"/>
              </a:ext>
            </a:extLst>
          </p:cNvPr>
          <p:cNvSpPr>
            <a:spLocks noGrp="1"/>
          </p:cNvSpPr>
          <p:nvPr>
            <p:ph type="title"/>
          </p:nvPr>
        </p:nvSpPr>
        <p:spPr/>
        <p:txBody>
          <a:bodyPr/>
          <a:lstStyle/>
          <a:p>
            <a:r>
              <a:rPr lang="en-US" dirty="0"/>
              <a:t>5 Basic Photography Elements</a:t>
            </a:r>
          </a:p>
        </p:txBody>
      </p:sp>
      <p:sp>
        <p:nvSpPr>
          <p:cNvPr id="3" name="Content Placeholder 2">
            <a:extLst>
              <a:ext uri="{FF2B5EF4-FFF2-40B4-BE49-F238E27FC236}">
                <a16:creationId xmlns:a16="http://schemas.microsoft.com/office/drawing/2014/main" id="{1A50BC66-96C7-0806-25A1-54249113690E}"/>
              </a:ext>
            </a:extLst>
          </p:cNvPr>
          <p:cNvSpPr>
            <a:spLocks noGrp="1"/>
          </p:cNvSpPr>
          <p:nvPr>
            <p:ph idx="1"/>
          </p:nvPr>
        </p:nvSpPr>
        <p:spPr>
          <a:xfrm>
            <a:off x="677333" y="1488613"/>
            <a:ext cx="9993541" cy="4890922"/>
          </a:xfrm>
        </p:spPr>
        <p:txBody>
          <a:bodyPr>
            <a:normAutofit/>
          </a:bodyPr>
          <a:lstStyle/>
          <a:p>
            <a:r>
              <a:rPr lang="en-US" b="1" dirty="0"/>
              <a:t>Composition </a:t>
            </a:r>
          </a:p>
          <a:p>
            <a:r>
              <a:rPr lang="en-US" b="1" dirty="0"/>
              <a:t>Lighting</a:t>
            </a:r>
          </a:p>
          <a:p>
            <a:r>
              <a:rPr lang="en-US" b="1" dirty="0"/>
              <a:t>Focus </a:t>
            </a:r>
          </a:p>
          <a:p>
            <a:r>
              <a:rPr lang="en-US" b="1" dirty="0"/>
              <a:t>Storytelling</a:t>
            </a:r>
          </a:p>
          <a:p>
            <a:r>
              <a:rPr lang="en-US" b="1" dirty="0"/>
              <a:t>Creativity</a:t>
            </a:r>
          </a:p>
        </p:txBody>
      </p:sp>
    </p:spTree>
    <p:extLst>
      <p:ext uri="{BB962C8B-B14F-4D97-AF65-F5344CB8AC3E}">
        <p14:creationId xmlns:p14="http://schemas.microsoft.com/office/powerpoint/2010/main" val="2300467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8AD49-0E6C-499A-FC6B-0B3DD7FB47CB}"/>
              </a:ext>
            </a:extLst>
          </p:cNvPr>
          <p:cNvSpPr>
            <a:spLocks noGrp="1"/>
          </p:cNvSpPr>
          <p:nvPr>
            <p:ph type="title"/>
          </p:nvPr>
        </p:nvSpPr>
        <p:spPr>
          <a:xfrm>
            <a:off x="265012" y="477854"/>
            <a:ext cx="5830988" cy="721771"/>
          </a:xfrm>
        </p:spPr>
        <p:txBody>
          <a:bodyPr>
            <a:normAutofit fontScale="90000"/>
          </a:bodyPr>
          <a:lstStyle/>
          <a:p>
            <a:r>
              <a:rPr lang="en-US" dirty="0"/>
              <a:t>Composition - Rule of Thirds</a:t>
            </a:r>
          </a:p>
        </p:txBody>
      </p:sp>
      <p:sp>
        <p:nvSpPr>
          <p:cNvPr id="8" name="TextBox 7">
            <a:extLst>
              <a:ext uri="{FF2B5EF4-FFF2-40B4-BE49-F238E27FC236}">
                <a16:creationId xmlns:a16="http://schemas.microsoft.com/office/drawing/2014/main" id="{F09874B9-8087-ECC4-F8CD-A5040D65290F}"/>
              </a:ext>
            </a:extLst>
          </p:cNvPr>
          <p:cNvSpPr txBox="1"/>
          <p:nvPr/>
        </p:nvSpPr>
        <p:spPr>
          <a:xfrm>
            <a:off x="75501" y="1354521"/>
            <a:ext cx="8504975" cy="646331"/>
          </a:xfrm>
          <a:prstGeom prst="rect">
            <a:avLst/>
          </a:prstGeom>
          <a:noFill/>
        </p:spPr>
        <p:txBody>
          <a:bodyPr wrap="square">
            <a:spAutoFit/>
          </a:bodyPr>
          <a:lstStyle/>
          <a:p>
            <a:r>
              <a:rPr lang="en-US" b="1" dirty="0"/>
              <a:t>Rule of Thirds </a:t>
            </a:r>
            <a:r>
              <a:rPr lang="en-US" dirty="0"/>
              <a:t>-  Divide the frame into thirds both horizontally and vertically. Place key elements along these lines or at their intersections.</a:t>
            </a:r>
          </a:p>
        </p:txBody>
      </p:sp>
      <p:pic>
        <p:nvPicPr>
          <p:cNvPr id="9" name="Picture 8">
            <a:extLst>
              <a:ext uri="{FF2B5EF4-FFF2-40B4-BE49-F238E27FC236}">
                <a16:creationId xmlns:a16="http://schemas.microsoft.com/office/drawing/2014/main" id="{FEB891EF-051C-0ED8-733F-6D6F17AEF70C}"/>
              </a:ext>
            </a:extLst>
          </p:cNvPr>
          <p:cNvPicPr>
            <a:picLocks noChangeAspect="1"/>
          </p:cNvPicPr>
          <p:nvPr/>
        </p:nvPicPr>
        <p:blipFill>
          <a:blip r:embed="rId2"/>
          <a:stretch>
            <a:fillRect/>
          </a:stretch>
        </p:blipFill>
        <p:spPr>
          <a:xfrm>
            <a:off x="159288" y="4299547"/>
            <a:ext cx="3611795" cy="2407863"/>
          </a:xfrm>
          <a:prstGeom prst="rect">
            <a:avLst/>
          </a:prstGeom>
        </p:spPr>
      </p:pic>
      <p:pic>
        <p:nvPicPr>
          <p:cNvPr id="10" name="Picture 9">
            <a:extLst>
              <a:ext uri="{FF2B5EF4-FFF2-40B4-BE49-F238E27FC236}">
                <a16:creationId xmlns:a16="http://schemas.microsoft.com/office/drawing/2014/main" id="{29C77EDE-AD76-7D4F-4D48-D34E05982298}"/>
              </a:ext>
            </a:extLst>
          </p:cNvPr>
          <p:cNvPicPr>
            <a:picLocks noChangeAspect="1"/>
          </p:cNvPicPr>
          <p:nvPr/>
        </p:nvPicPr>
        <p:blipFill>
          <a:blip r:embed="rId3"/>
          <a:stretch>
            <a:fillRect/>
          </a:stretch>
        </p:blipFill>
        <p:spPr>
          <a:xfrm>
            <a:off x="8715430" y="3805499"/>
            <a:ext cx="3164514" cy="2377123"/>
          </a:xfrm>
          <a:prstGeom prst="rect">
            <a:avLst/>
          </a:prstGeom>
        </p:spPr>
      </p:pic>
      <p:pic>
        <p:nvPicPr>
          <p:cNvPr id="11" name="Picture 10">
            <a:extLst>
              <a:ext uri="{FF2B5EF4-FFF2-40B4-BE49-F238E27FC236}">
                <a16:creationId xmlns:a16="http://schemas.microsoft.com/office/drawing/2014/main" id="{F198E342-7959-297F-D018-E37B0A6A2628}"/>
              </a:ext>
            </a:extLst>
          </p:cNvPr>
          <p:cNvPicPr>
            <a:picLocks noChangeAspect="1"/>
          </p:cNvPicPr>
          <p:nvPr/>
        </p:nvPicPr>
        <p:blipFill>
          <a:blip r:embed="rId4"/>
          <a:stretch>
            <a:fillRect/>
          </a:stretch>
        </p:blipFill>
        <p:spPr>
          <a:xfrm>
            <a:off x="4561550" y="2789417"/>
            <a:ext cx="3363413" cy="2531851"/>
          </a:xfrm>
          <a:prstGeom prst="rect">
            <a:avLst/>
          </a:prstGeom>
        </p:spPr>
      </p:pic>
      <p:pic>
        <p:nvPicPr>
          <p:cNvPr id="12" name="Picture 11">
            <a:extLst>
              <a:ext uri="{FF2B5EF4-FFF2-40B4-BE49-F238E27FC236}">
                <a16:creationId xmlns:a16="http://schemas.microsoft.com/office/drawing/2014/main" id="{CDCD208D-0BFF-77A2-D722-24D9B4E669A0}"/>
              </a:ext>
            </a:extLst>
          </p:cNvPr>
          <p:cNvPicPr>
            <a:picLocks noChangeAspect="1"/>
          </p:cNvPicPr>
          <p:nvPr/>
        </p:nvPicPr>
        <p:blipFill>
          <a:blip r:embed="rId5"/>
          <a:stretch>
            <a:fillRect/>
          </a:stretch>
        </p:blipFill>
        <p:spPr>
          <a:xfrm>
            <a:off x="8293608" y="477854"/>
            <a:ext cx="3764168" cy="2687948"/>
          </a:xfrm>
          <a:prstGeom prst="rect">
            <a:avLst/>
          </a:prstGeom>
        </p:spPr>
      </p:pic>
    </p:spTree>
    <p:extLst>
      <p:ext uri="{BB962C8B-B14F-4D97-AF65-F5344CB8AC3E}">
        <p14:creationId xmlns:p14="http://schemas.microsoft.com/office/powerpoint/2010/main" val="2321959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D46F-0DCD-BD03-0844-385E95899E95}"/>
              </a:ext>
            </a:extLst>
          </p:cNvPr>
          <p:cNvSpPr>
            <a:spLocks noGrp="1"/>
          </p:cNvSpPr>
          <p:nvPr>
            <p:ph type="title"/>
          </p:nvPr>
        </p:nvSpPr>
        <p:spPr>
          <a:xfrm>
            <a:off x="95132" y="482257"/>
            <a:ext cx="5589242" cy="804530"/>
          </a:xfrm>
        </p:spPr>
        <p:txBody>
          <a:bodyPr>
            <a:normAutofit fontScale="90000"/>
          </a:bodyPr>
          <a:lstStyle/>
          <a:p>
            <a:r>
              <a:rPr lang="en-US" dirty="0"/>
              <a:t>Composition - Leading Lines</a:t>
            </a:r>
          </a:p>
        </p:txBody>
      </p:sp>
      <p:pic>
        <p:nvPicPr>
          <p:cNvPr id="4" name="Picture 3">
            <a:extLst>
              <a:ext uri="{FF2B5EF4-FFF2-40B4-BE49-F238E27FC236}">
                <a16:creationId xmlns:a16="http://schemas.microsoft.com/office/drawing/2014/main" id="{1743D139-DE08-6368-3C62-844B92DB817C}"/>
              </a:ext>
            </a:extLst>
          </p:cNvPr>
          <p:cNvPicPr>
            <a:picLocks noChangeAspect="1"/>
          </p:cNvPicPr>
          <p:nvPr/>
        </p:nvPicPr>
        <p:blipFill>
          <a:blip r:embed="rId2"/>
          <a:stretch>
            <a:fillRect/>
          </a:stretch>
        </p:blipFill>
        <p:spPr>
          <a:xfrm>
            <a:off x="5759160" y="4929626"/>
            <a:ext cx="2178582" cy="1631834"/>
          </a:xfrm>
          <a:prstGeom prst="rect">
            <a:avLst/>
          </a:prstGeom>
        </p:spPr>
      </p:pic>
      <p:pic>
        <p:nvPicPr>
          <p:cNvPr id="5" name="Picture 4">
            <a:extLst>
              <a:ext uri="{FF2B5EF4-FFF2-40B4-BE49-F238E27FC236}">
                <a16:creationId xmlns:a16="http://schemas.microsoft.com/office/drawing/2014/main" id="{C8EF15BF-C157-6DE9-3F0A-B934E906536C}"/>
              </a:ext>
            </a:extLst>
          </p:cNvPr>
          <p:cNvPicPr>
            <a:picLocks noChangeAspect="1"/>
          </p:cNvPicPr>
          <p:nvPr/>
        </p:nvPicPr>
        <p:blipFill>
          <a:blip r:embed="rId3"/>
          <a:stretch>
            <a:fillRect/>
          </a:stretch>
        </p:blipFill>
        <p:spPr>
          <a:xfrm>
            <a:off x="6431560" y="1675787"/>
            <a:ext cx="3428088" cy="2281237"/>
          </a:xfrm>
          <a:prstGeom prst="rect">
            <a:avLst/>
          </a:prstGeom>
        </p:spPr>
      </p:pic>
      <p:pic>
        <p:nvPicPr>
          <p:cNvPr id="6" name="Picture 5">
            <a:extLst>
              <a:ext uri="{FF2B5EF4-FFF2-40B4-BE49-F238E27FC236}">
                <a16:creationId xmlns:a16="http://schemas.microsoft.com/office/drawing/2014/main" id="{04D61DFF-78BC-F829-2ED5-7A7A921A0A23}"/>
              </a:ext>
            </a:extLst>
          </p:cNvPr>
          <p:cNvPicPr>
            <a:picLocks noChangeAspect="1"/>
          </p:cNvPicPr>
          <p:nvPr/>
        </p:nvPicPr>
        <p:blipFill>
          <a:blip r:embed="rId4"/>
          <a:stretch>
            <a:fillRect/>
          </a:stretch>
        </p:blipFill>
        <p:spPr>
          <a:xfrm>
            <a:off x="9977659" y="197031"/>
            <a:ext cx="1743075" cy="2619375"/>
          </a:xfrm>
          <a:prstGeom prst="rect">
            <a:avLst/>
          </a:prstGeom>
        </p:spPr>
      </p:pic>
      <p:pic>
        <p:nvPicPr>
          <p:cNvPr id="7" name="Picture 6">
            <a:extLst>
              <a:ext uri="{FF2B5EF4-FFF2-40B4-BE49-F238E27FC236}">
                <a16:creationId xmlns:a16="http://schemas.microsoft.com/office/drawing/2014/main" id="{E0DF6CE2-892F-C1E8-90E1-137FD06D7708}"/>
              </a:ext>
            </a:extLst>
          </p:cNvPr>
          <p:cNvPicPr>
            <a:picLocks noChangeAspect="1"/>
          </p:cNvPicPr>
          <p:nvPr/>
        </p:nvPicPr>
        <p:blipFill>
          <a:blip r:embed="rId5"/>
          <a:stretch>
            <a:fillRect/>
          </a:stretch>
        </p:blipFill>
        <p:spPr>
          <a:xfrm>
            <a:off x="1767584" y="4409366"/>
            <a:ext cx="3443735" cy="2291649"/>
          </a:xfrm>
          <a:prstGeom prst="rect">
            <a:avLst/>
          </a:prstGeom>
        </p:spPr>
      </p:pic>
      <p:pic>
        <p:nvPicPr>
          <p:cNvPr id="8" name="Picture 7">
            <a:extLst>
              <a:ext uri="{FF2B5EF4-FFF2-40B4-BE49-F238E27FC236}">
                <a16:creationId xmlns:a16="http://schemas.microsoft.com/office/drawing/2014/main" id="{EE1D51A0-EF37-25AC-8318-941D98D4FDFD}"/>
              </a:ext>
            </a:extLst>
          </p:cNvPr>
          <p:cNvPicPr>
            <a:picLocks noChangeAspect="1"/>
          </p:cNvPicPr>
          <p:nvPr/>
        </p:nvPicPr>
        <p:blipFill>
          <a:blip r:embed="rId6"/>
          <a:stretch>
            <a:fillRect/>
          </a:stretch>
        </p:blipFill>
        <p:spPr>
          <a:xfrm>
            <a:off x="8283007" y="4268186"/>
            <a:ext cx="3650134" cy="2432829"/>
          </a:xfrm>
          <a:prstGeom prst="rect">
            <a:avLst/>
          </a:prstGeom>
        </p:spPr>
      </p:pic>
      <p:sp>
        <p:nvSpPr>
          <p:cNvPr id="9" name="TextBox 8">
            <a:extLst>
              <a:ext uri="{FF2B5EF4-FFF2-40B4-BE49-F238E27FC236}">
                <a16:creationId xmlns:a16="http://schemas.microsoft.com/office/drawing/2014/main" id="{6DD0F5F4-8877-C73E-D34D-9AAE81F5F7C4}"/>
              </a:ext>
            </a:extLst>
          </p:cNvPr>
          <p:cNvSpPr txBox="1"/>
          <p:nvPr/>
        </p:nvSpPr>
        <p:spPr>
          <a:xfrm>
            <a:off x="164419" y="1675787"/>
            <a:ext cx="6149130" cy="923330"/>
          </a:xfrm>
          <a:prstGeom prst="rect">
            <a:avLst/>
          </a:prstGeom>
          <a:noFill/>
        </p:spPr>
        <p:txBody>
          <a:bodyPr wrap="square">
            <a:spAutoFit/>
          </a:bodyPr>
          <a:lstStyle/>
          <a:p>
            <a:r>
              <a:rPr lang="en-US" b="1" dirty="0"/>
              <a:t>Leading Lines </a:t>
            </a:r>
            <a:r>
              <a:rPr lang="en-US" dirty="0"/>
              <a:t>- Use lines within the image (e.g., roads, fences) to guide the viewer's eye toward the main subject.</a:t>
            </a:r>
          </a:p>
        </p:txBody>
      </p:sp>
    </p:spTree>
    <p:extLst>
      <p:ext uri="{BB962C8B-B14F-4D97-AF65-F5344CB8AC3E}">
        <p14:creationId xmlns:p14="http://schemas.microsoft.com/office/powerpoint/2010/main" val="2829374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FDE49-7805-D493-9FA4-B59C8D139493}"/>
              </a:ext>
            </a:extLst>
          </p:cNvPr>
          <p:cNvSpPr>
            <a:spLocks noGrp="1"/>
          </p:cNvSpPr>
          <p:nvPr>
            <p:ph type="title"/>
          </p:nvPr>
        </p:nvSpPr>
        <p:spPr/>
        <p:txBody>
          <a:bodyPr/>
          <a:lstStyle/>
          <a:p>
            <a:r>
              <a:rPr lang="en-US" dirty="0"/>
              <a:t>Lighting</a:t>
            </a:r>
          </a:p>
        </p:txBody>
      </p:sp>
      <p:pic>
        <p:nvPicPr>
          <p:cNvPr id="4" name="Picture 3">
            <a:extLst>
              <a:ext uri="{FF2B5EF4-FFF2-40B4-BE49-F238E27FC236}">
                <a16:creationId xmlns:a16="http://schemas.microsoft.com/office/drawing/2014/main" id="{4C82F5E4-2AB6-3004-A8D4-A9B2BC48A7BC}"/>
              </a:ext>
            </a:extLst>
          </p:cNvPr>
          <p:cNvPicPr>
            <a:picLocks noChangeAspect="1"/>
          </p:cNvPicPr>
          <p:nvPr/>
        </p:nvPicPr>
        <p:blipFill>
          <a:blip r:embed="rId2"/>
          <a:stretch>
            <a:fillRect/>
          </a:stretch>
        </p:blipFill>
        <p:spPr>
          <a:xfrm>
            <a:off x="5947829" y="120458"/>
            <a:ext cx="3445730" cy="2299084"/>
          </a:xfrm>
          <a:prstGeom prst="rect">
            <a:avLst/>
          </a:prstGeom>
        </p:spPr>
      </p:pic>
      <p:pic>
        <p:nvPicPr>
          <p:cNvPr id="6" name="Picture 5">
            <a:extLst>
              <a:ext uri="{FF2B5EF4-FFF2-40B4-BE49-F238E27FC236}">
                <a16:creationId xmlns:a16="http://schemas.microsoft.com/office/drawing/2014/main" id="{37868024-0FFE-685B-5791-0730821A7179}"/>
              </a:ext>
            </a:extLst>
          </p:cNvPr>
          <p:cNvPicPr>
            <a:picLocks noChangeAspect="1"/>
          </p:cNvPicPr>
          <p:nvPr/>
        </p:nvPicPr>
        <p:blipFill rotWithShape="1">
          <a:blip r:embed="rId3"/>
          <a:srcRect r="50000"/>
          <a:stretch/>
        </p:blipFill>
        <p:spPr>
          <a:xfrm>
            <a:off x="6711191" y="3723231"/>
            <a:ext cx="2144596" cy="2854261"/>
          </a:xfrm>
          <a:prstGeom prst="rect">
            <a:avLst/>
          </a:prstGeom>
        </p:spPr>
      </p:pic>
      <p:pic>
        <p:nvPicPr>
          <p:cNvPr id="7" name="Picture 6">
            <a:extLst>
              <a:ext uri="{FF2B5EF4-FFF2-40B4-BE49-F238E27FC236}">
                <a16:creationId xmlns:a16="http://schemas.microsoft.com/office/drawing/2014/main" id="{DE6A77A7-E50B-A439-8EE0-E91416BF89F5}"/>
              </a:ext>
            </a:extLst>
          </p:cNvPr>
          <p:cNvPicPr>
            <a:picLocks noChangeAspect="1"/>
          </p:cNvPicPr>
          <p:nvPr/>
        </p:nvPicPr>
        <p:blipFill>
          <a:blip r:embed="rId4"/>
          <a:stretch>
            <a:fillRect/>
          </a:stretch>
        </p:blipFill>
        <p:spPr>
          <a:xfrm>
            <a:off x="3159110" y="3617590"/>
            <a:ext cx="2039978" cy="3065541"/>
          </a:xfrm>
          <a:prstGeom prst="rect">
            <a:avLst/>
          </a:prstGeom>
        </p:spPr>
      </p:pic>
      <p:pic>
        <p:nvPicPr>
          <p:cNvPr id="8" name="Picture 7">
            <a:extLst>
              <a:ext uri="{FF2B5EF4-FFF2-40B4-BE49-F238E27FC236}">
                <a16:creationId xmlns:a16="http://schemas.microsoft.com/office/drawing/2014/main" id="{06BF8763-B1F5-F5FB-0D0D-8F36CB8C84CE}"/>
              </a:ext>
            </a:extLst>
          </p:cNvPr>
          <p:cNvPicPr>
            <a:picLocks noChangeAspect="1"/>
          </p:cNvPicPr>
          <p:nvPr/>
        </p:nvPicPr>
        <p:blipFill rotWithShape="1">
          <a:blip r:embed="rId5"/>
          <a:srcRect l="51017"/>
          <a:stretch/>
        </p:blipFill>
        <p:spPr>
          <a:xfrm>
            <a:off x="9485947" y="1394851"/>
            <a:ext cx="2588640" cy="2972712"/>
          </a:xfrm>
          <a:prstGeom prst="rect">
            <a:avLst/>
          </a:prstGeom>
        </p:spPr>
      </p:pic>
      <p:sp>
        <p:nvSpPr>
          <p:cNvPr id="5" name="TextBox 4">
            <a:extLst>
              <a:ext uri="{FF2B5EF4-FFF2-40B4-BE49-F238E27FC236}">
                <a16:creationId xmlns:a16="http://schemas.microsoft.com/office/drawing/2014/main" id="{BB9068F2-ECF4-643F-1BCD-B9CA3A452C2F}"/>
              </a:ext>
            </a:extLst>
          </p:cNvPr>
          <p:cNvSpPr txBox="1"/>
          <p:nvPr/>
        </p:nvSpPr>
        <p:spPr>
          <a:xfrm>
            <a:off x="362945" y="2419542"/>
            <a:ext cx="6098796" cy="923330"/>
          </a:xfrm>
          <a:prstGeom prst="rect">
            <a:avLst/>
          </a:prstGeom>
          <a:noFill/>
        </p:spPr>
        <p:txBody>
          <a:bodyPr wrap="square">
            <a:spAutoFit/>
          </a:bodyPr>
          <a:lstStyle/>
          <a:p>
            <a:r>
              <a:rPr lang="en-US" b="1" dirty="0"/>
              <a:t>Quality of Light </a:t>
            </a:r>
            <a:r>
              <a:rPr lang="en-US" dirty="0"/>
              <a:t>- Pay attention to the direction, intensity, and color of light.</a:t>
            </a:r>
          </a:p>
          <a:p>
            <a:r>
              <a:rPr lang="en-US" b="1" dirty="0"/>
              <a:t>Shadows</a:t>
            </a:r>
            <a:r>
              <a:rPr lang="en-US" dirty="0"/>
              <a:t> – avoid lighting or objects that casts a shadow </a:t>
            </a:r>
          </a:p>
        </p:txBody>
      </p:sp>
    </p:spTree>
    <p:extLst>
      <p:ext uri="{BB962C8B-B14F-4D97-AF65-F5344CB8AC3E}">
        <p14:creationId xmlns:p14="http://schemas.microsoft.com/office/powerpoint/2010/main" val="810710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D643A-50E3-EC1F-71B9-77BA30636FA0}"/>
              </a:ext>
            </a:extLst>
          </p:cNvPr>
          <p:cNvSpPr>
            <a:spLocks noGrp="1"/>
          </p:cNvSpPr>
          <p:nvPr>
            <p:ph type="title"/>
          </p:nvPr>
        </p:nvSpPr>
        <p:spPr/>
        <p:txBody>
          <a:bodyPr/>
          <a:lstStyle/>
          <a:p>
            <a:r>
              <a:rPr lang="en-US" dirty="0"/>
              <a:t>Focus</a:t>
            </a:r>
          </a:p>
        </p:txBody>
      </p:sp>
      <p:pic>
        <p:nvPicPr>
          <p:cNvPr id="4" name="Picture 3">
            <a:extLst>
              <a:ext uri="{FF2B5EF4-FFF2-40B4-BE49-F238E27FC236}">
                <a16:creationId xmlns:a16="http://schemas.microsoft.com/office/drawing/2014/main" id="{5A67A5DC-BE73-2B85-2AE8-C8FF351346CD}"/>
              </a:ext>
            </a:extLst>
          </p:cNvPr>
          <p:cNvPicPr>
            <a:picLocks noChangeAspect="1"/>
          </p:cNvPicPr>
          <p:nvPr/>
        </p:nvPicPr>
        <p:blipFill>
          <a:blip r:embed="rId2"/>
          <a:stretch>
            <a:fillRect/>
          </a:stretch>
        </p:blipFill>
        <p:spPr>
          <a:xfrm>
            <a:off x="797442" y="3562794"/>
            <a:ext cx="4094420" cy="2729613"/>
          </a:xfrm>
          <a:prstGeom prst="rect">
            <a:avLst/>
          </a:prstGeom>
        </p:spPr>
      </p:pic>
      <p:pic>
        <p:nvPicPr>
          <p:cNvPr id="5" name="Picture 4">
            <a:extLst>
              <a:ext uri="{FF2B5EF4-FFF2-40B4-BE49-F238E27FC236}">
                <a16:creationId xmlns:a16="http://schemas.microsoft.com/office/drawing/2014/main" id="{906B776F-A00E-BF49-FDFD-A3656B83B042}"/>
              </a:ext>
            </a:extLst>
          </p:cNvPr>
          <p:cNvPicPr>
            <a:picLocks noChangeAspect="1"/>
          </p:cNvPicPr>
          <p:nvPr/>
        </p:nvPicPr>
        <p:blipFill>
          <a:blip r:embed="rId3"/>
          <a:stretch>
            <a:fillRect/>
          </a:stretch>
        </p:blipFill>
        <p:spPr>
          <a:xfrm>
            <a:off x="5481313" y="4261588"/>
            <a:ext cx="3045277" cy="2030819"/>
          </a:xfrm>
          <a:prstGeom prst="rect">
            <a:avLst/>
          </a:prstGeom>
        </p:spPr>
      </p:pic>
      <p:pic>
        <p:nvPicPr>
          <p:cNvPr id="6" name="Picture 5">
            <a:extLst>
              <a:ext uri="{FF2B5EF4-FFF2-40B4-BE49-F238E27FC236}">
                <a16:creationId xmlns:a16="http://schemas.microsoft.com/office/drawing/2014/main" id="{B10D3FF0-D255-8BF5-E952-7D6714745123}"/>
              </a:ext>
            </a:extLst>
          </p:cNvPr>
          <p:cNvPicPr>
            <a:picLocks noChangeAspect="1"/>
          </p:cNvPicPr>
          <p:nvPr/>
        </p:nvPicPr>
        <p:blipFill>
          <a:blip r:embed="rId4"/>
          <a:stretch>
            <a:fillRect/>
          </a:stretch>
        </p:blipFill>
        <p:spPr>
          <a:xfrm>
            <a:off x="6364415" y="553454"/>
            <a:ext cx="4324350" cy="2875546"/>
          </a:xfrm>
          <a:prstGeom prst="rect">
            <a:avLst/>
          </a:prstGeom>
        </p:spPr>
      </p:pic>
      <p:sp>
        <p:nvSpPr>
          <p:cNvPr id="7" name="TextBox 6">
            <a:extLst>
              <a:ext uri="{FF2B5EF4-FFF2-40B4-BE49-F238E27FC236}">
                <a16:creationId xmlns:a16="http://schemas.microsoft.com/office/drawing/2014/main" id="{CDFF25D7-1BA4-0B3F-862E-861539891E61}"/>
              </a:ext>
            </a:extLst>
          </p:cNvPr>
          <p:cNvSpPr txBox="1"/>
          <p:nvPr/>
        </p:nvSpPr>
        <p:spPr>
          <a:xfrm>
            <a:off x="265619" y="1468735"/>
            <a:ext cx="6098796" cy="923330"/>
          </a:xfrm>
          <a:prstGeom prst="rect">
            <a:avLst/>
          </a:prstGeom>
          <a:noFill/>
        </p:spPr>
        <p:txBody>
          <a:bodyPr wrap="square">
            <a:spAutoFit/>
          </a:bodyPr>
          <a:lstStyle/>
          <a:p>
            <a:r>
              <a:rPr lang="en-US" b="1" dirty="0"/>
              <a:t>Focus </a:t>
            </a:r>
            <a:r>
              <a:rPr lang="en-US" dirty="0"/>
              <a:t>- Making a person, flower, animal or other object the focal point of the photo by isolating your subject from the background</a:t>
            </a:r>
          </a:p>
        </p:txBody>
      </p:sp>
    </p:spTree>
    <p:extLst>
      <p:ext uri="{BB962C8B-B14F-4D97-AF65-F5344CB8AC3E}">
        <p14:creationId xmlns:p14="http://schemas.microsoft.com/office/powerpoint/2010/main" val="1113984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0D604-D14C-4B84-3608-791DB0253769}"/>
              </a:ext>
            </a:extLst>
          </p:cNvPr>
          <p:cNvSpPr>
            <a:spLocks noGrp="1"/>
          </p:cNvSpPr>
          <p:nvPr>
            <p:ph type="title"/>
          </p:nvPr>
        </p:nvSpPr>
        <p:spPr/>
        <p:txBody>
          <a:bodyPr/>
          <a:lstStyle/>
          <a:p>
            <a:r>
              <a:rPr lang="en-US" dirty="0"/>
              <a:t>Story Telling Examples</a:t>
            </a:r>
          </a:p>
        </p:txBody>
      </p:sp>
      <p:pic>
        <p:nvPicPr>
          <p:cNvPr id="4" name="Picture 3">
            <a:extLst>
              <a:ext uri="{FF2B5EF4-FFF2-40B4-BE49-F238E27FC236}">
                <a16:creationId xmlns:a16="http://schemas.microsoft.com/office/drawing/2014/main" id="{91D7A59D-2E6F-902C-7532-2CA762BF121E}"/>
              </a:ext>
            </a:extLst>
          </p:cNvPr>
          <p:cNvPicPr>
            <a:picLocks noChangeAspect="1"/>
          </p:cNvPicPr>
          <p:nvPr/>
        </p:nvPicPr>
        <p:blipFill>
          <a:blip r:embed="rId2"/>
          <a:stretch>
            <a:fillRect/>
          </a:stretch>
        </p:blipFill>
        <p:spPr>
          <a:xfrm>
            <a:off x="4975668" y="1417144"/>
            <a:ext cx="3901779" cy="2596456"/>
          </a:xfrm>
          <a:prstGeom prst="rect">
            <a:avLst/>
          </a:prstGeom>
        </p:spPr>
      </p:pic>
      <p:pic>
        <p:nvPicPr>
          <p:cNvPr id="5" name="Picture 4">
            <a:extLst>
              <a:ext uri="{FF2B5EF4-FFF2-40B4-BE49-F238E27FC236}">
                <a16:creationId xmlns:a16="http://schemas.microsoft.com/office/drawing/2014/main" id="{3842082B-98DD-6580-8ED1-A71503D90318}"/>
              </a:ext>
            </a:extLst>
          </p:cNvPr>
          <p:cNvPicPr>
            <a:picLocks noChangeAspect="1"/>
          </p:cNvPicPr>
          <p:nvPr/>
        </p:nvPicPr>
        <p:blipFill>
          <a:blip r:embed="rId3"/>
          <a:stretch>
            <a:fillRect/>
          </a:stretch>
        </p:blipFill>
        <p:spPr>
          <a:xfrm>
            <a:off x="9274001" y="307451"/>
            <a:ext cx="2650523" cy="1763803"/>
          </a:xfrm>
          <a:prstGeom prst="rect">
            <a:avLst/>
          </a:prstGeom>
        </p:spPr>
      </p:pic>
      <p:pic>
        <p:nvPicPr>
          <p:cNvPr id="6" name="Picture 5">
            <a:extLst>
              <a:ext uri="{FF2B5EF4-FFF2-40B4-BE49-F238E27FC236}">
                <a16:creationId xmlns:a16="http://schemas.microsoft.com/office/drawing/2014/main" id="{AD39B842-787F-8498-A3B3-D181D7D58211}"/>
              </a:ext>
            </a:extLst>
          </p:cNvPr>
          <p:cNvPicPr>
            <a:picLocks noChangeAspect="1"/>
          </p:cNvPicPr>
          <p:nvPr/>
        </p:nvPicPr>
        <p:blipFill>
          <a:blip r:embed="rId4"/>
          <a:stretch>
            <a:fillRect/>
          </a:stretch>
        </p:blipFill>
        <p:spPr>
          <a:xfrm>
            <a:off x="9434290" y="2594172"/>
            <a:ext cx="2329944" cy="1544854"/>
          </a:xfrm>
          <a:prstGeom prst="rect">
            <a:avLst/>
          </a:prstGeom>
        </p:spPr>
      </p:pic>
      <p:pic>
        <p:nvPicPr>
          <p:cNvPr id="7" name="Picture 6">
            <a:extLst>
              <a:ext uri="{FF2B5EF4-FFF2-40B4-BE49-F238E27FC236}">
                <a16:creationId xmlns:a16="http://schemas.microsoft.com/office/drawing/2014/main" id="{FC7512F9-8CF9-639B-B7E1-C4CD931E155E}"/>
              </a:ext>
            </a:extLst>
          </p:cNvPr>
          <p:cNvPicPr>
            <a:picLocks noChangeAspect="1"/>
          </p:cNvPicPr>
          <p:nvPr/>
        </p:nvPicPr>
        <p:blipFill>
          <a:blip r:embed="rId5"/>
          <a:stretch>
            <a:fillRect/>
          </a:stretch>
        </p:blipFill>
        <p:spPr>
          <a:xfrm>
            <a:off x="8939480" y="4661944"/>
            <a:ext cx="3079474" cy="2049250"/>
          </a:xfrm>
          <a:prstGeom prst="rect">
            <a:avLst/>
          </a:prstGeom>
        </p:spPr>
      </p:pic>
      <p:pic>
        <p:nvPicPr>
          <p:cNvPr id="8" name="Picture 7">
            <a:extLst>
              <a:ext uri="{FF2B5EF4-FFF2-40B4-BE49-F238E27FC236}">
                <a16:creationId xmlns:a16="http://schemas.microsoft.com/office/drawing/2014/main" id="{010B855C-C86C-5244-74A7-2FF316809C8B}"/>
              </a:ext>
            </a:extLst>
          </p:cNvPr>
          <p:cNvPicPr>
            <a:picLocks noChangeAspect="1"/>
          </p:cNvPicPr>
          <p:nvPr/>
        </p:nvPicPr>
        <p:blipFill>
          <a:blip r:embed="rId6"/>
          <a:stretch>
            <a:fillRect/>
          </a:stretch>
        </p:blipFill>
        <p:spPr>
          <a:xfrm>
            <a:off x="5067529" y="4441475"/>
            <a:ext cx="3404579" cy="2269719"/>
          </a:xfrm>
          <a:prstGeom prst="rect">
            <a:avLst/>
          </a:prstGeom>
        </p:spPr>
      </p:pic>
      <p:sp>
        <p:nvSpPr>
          <p:cNvPr id="9" name="TextBox 8">
            <a:extLst>
              <a:ext uri="{FF2B5EF4-FFF2-40B4-BE49-F238E27FC236}">
                <a16:creationId xmlns:a16="http://schemas.microsoft.com/office/drawing/2014/main" id="{A4B45314-B464-90EE-FC53-BC1C4FCF9DDB}"/>
              </a:ext>
            </a:extLst>
          </p:cNvPr>
          <p:cNvSpPr txBox="1"/>
          <p:nvPr/>
        </p:nvSpPr>
        <p:spPr>
          <a:xfrm>
            <a:off x="267476" y="1930400"/>
            <a:ext cx="4514249" cy="1200329"/>
          </a:xfrm>
          <a:prstGeom prst="rect">
            <a:avLst/>
          </a:prstGeom>
          <a:noFill/>
        </p:spPr>
        <p:txBody>
          <a:bodyPr wrap="square">
            <a:spAutoFit/>
          </a:bodyPr>
          <a:lstStyle/>
          <a:p>
            <a:r>
              <a:rPr lang="en-US" b="1" dirty="0"/>
              <a:t>Narrative</a:t>
            </a:r>
            <a:r>
              <a:rPr lang="en-US" dirty="0"/>
              <a:t> - Aim to tell a story or evoke emotions through your images.</a:t>
            </a:r>
          </a:p>
          <a:p>
            <a:r>
              <a:rPr lang="en-US" b="1" dirty="0"/>
              <a:t>Capturing Emotion </a:t>
            </a:r>
            <a:r>
              <a:rPr lang="en-US" dirty="0"/>
              <a:t>- Focus on expressions and moments that convey feelings.</a:t>
            </a:r>
          </a:p>
        </p:txBody>
      </p:sp>
    </p:spTree>
    <p:extLst>
      <p:ext uri="{BB962C8B-B14F-4D97-AF65-F5344CB8AC3E}">
        <p14:creationId xmlns:p14="http://schemas.microsoft.com/office/powerpoint/2010/main" val="58976742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29011</TotalTime>
  <Words>438</Words>
  <Application>Microsoft Office PowerPoint</Application>
  <PresentationFormat>Widescreen</PresentationFormat>
  <Paragraphs>47</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Trebuchet MS</vt:lpstr>
      <vt:lpstr>Wingdings 3</vt:lpstr>
      <vt:lpstr>Facet</vt:lpstr>
      <vt:lpstr>What is 4-H</vt:lpstr>
      <vt:lpstr>Who can tell me what 4-H is?</vt:lpstr>
      <vt:lpstr>4-H Photography Project</vt:lpstr>
      <vt:lpstr>5 Basic Photography Elements</vt:lpstr>
      <vt:lpstr>Composition - Rule of Thirds</vt:lpstr>
      <vt:lpstr>Composition - Leading Lines</vt:lpstr>
      <vt:lpstr>Lighting</vt:lpstr>
      <vt:lpstr>Focus</vt:lpstr>
      <vt:lpstr>Story Telling Examples</vt:lpstr>
      <vt:lpstr>Be Creative! </vt:lpstr>
      <vt:lpstr>Share the photos you took! </vt:lpstr>
      <vt:lpstr>PowerPoint Presentation</vt:lpstr>
      <vt:lpstr>Supplies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4-H</dc:title>
  <dc:creator>Sexton, Gabrielle</dc:creator>
  <cp:lastModifiedBy>Sexton, Gabrielle</cp:lastModifiedBy>
  <cp:revision>13</cp:revision>
  <dcterms:created xsi:type="dcterms:W3CDTF">2023-12-21T17:24:32Z</dcterms:created>
  <dcterms:modified xsi:type="dcterms:W3CDTF">2024-03-22T15:31:50Z</dcterms:modified>
</cp:coreProperties>
</file>